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74" r:id="rId4"/>
    <p:sldId id="271" r:id="rId5"/>
    <p:sldId id="264" r:id="rId6"/>
    <p:sldId id="268" r:id="rId7"/>
    <p:sldId id="272" r:id="rId8"/>
    <p:sldId id="269" r:id="rId9"/>
    <p:sldId id="275" r:id="rId1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8B3034E-D4FF-4FD1-8838-20141B3626FF}">
          <p14:sldIdLst>
            <p14:sldId id="273"/>
            <p14:sldId id="257"/>
            <p14:sldId id="274"/>
            <p14:sldId id="271"/>
            <p14:sldId id="264"/>
            <p14:sldId id="268"/>
            <p14:sldId id="272"/>
            <p14:sldId id="269"/>
            <p14:sldId id="275"/>
          </p14:sldIdLst>
        </p14:section>
        <p14:section name="Sección sin título" id="{CBB5A38D-BCB0-4E2D-8FBB-8B18450E967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C1FA2-FEF2-4495-89AB-79724D16A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F95D4-D40E-4A8C-9A9D-36F01B35A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C680C7-580A-46DA-9CB6-62DF5768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FCC7F5-83C5-49A4-A46A-71AD8EE9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D0817A-EAF1-4F35-8293-603F4456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205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4F83AE-B4C1-4A2B-A51D-06482E83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42B08E-5C4E-4E90-8257-0C8BE3CA0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D9B49-0B2A-410E-BEE4-7FE89C85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FAEFCC-66F3-46A1-822C-ABC2D25E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5DAA4B-52F0-4D3A-A6E6-84F3E69A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676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C3059E-BEB3-4BF9-BD9B-D175BC256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CF6711-27A3-46E2-959B-9EED72AF1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A1159C-C3B1-45BF-9171-633BD06F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4495D2-AD31-4C92-864D-7C2637AE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5753AE-806C-439B-8437-8BB21306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3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9895B-A668-4A25-A135-0C679287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DFC40-3979-4CD9-9C7B-15147257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0C9FBB-8CC2-40FA-AEA5-7236647D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4F903-63C2-454C-B642-EAF399F4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D2341-5EDF-4135-89B5-7C3F566B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284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C1855-D9B6-4552-832C-B5F53D74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05ACC7-6A8B-4191-BC4F-336E46514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EE79DA-CA96-41A8-851A-03003630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8250C1-4C46-4691-863D-FF921F87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3FC9B-3CA9-4338-A034-E52E6A52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179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37EBD-8EEC-4A27-8FD5-04DF9410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2B526-47C4-4F39-9D16-9282DAA2E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7DEA6B-2077-4E13-91CA-233CAC666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86C747-87E9-435C-B059-D6908EAE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4C2C68-6CBB-4F58-B24A-EBA689F6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9A2D68-B2A8-4C17-92DC-9C9C8A74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913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197E2-5BAE-4CBA-8948-FE72B434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8511A8-DD9B-423F-8B7F-44174A307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1FA2E4-123F-443A-9A52-13298B0D8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2B4E3A-D968-4683-BC11-A161FCAB7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2D8B3F3-9DCA-4C18-83B9-BB89E2C5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01DCF7-AC01-4FC8-A321-C5331232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9E046E-66D8-4EAF-ADA2-4B370A13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0190FC-AB41-427E-A90A-D6A319B3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934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71A06-57C2-4149-B3FE-5472CF60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E50ACEF-CF01-44F6-A077-0C993473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CD7F61-C00F-4947-A3D0-4D905883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73FA8F-6745-4E73-81C2-7941516C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110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E9BFBB-923C-4552-BB83-68381E5F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1E734C-06A2-4189-AEE1-96FCA9C4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6BEC94-ED5B-486E-BF03-0C9F3332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261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F7EF6-C9AA-4F09-B1BE-2B3C07B0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516C77-52C6-4A93-A2BA-01D92BFAA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4720F8-AFCB-4A57-9CC4-15EAAC33E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6CBD77-A955-46D6-B4A6-786B3777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E65A59-479D-430C-8785-C6A9B99B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850025-E063-4B58-B568-464D162D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987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5EEDA-622A-45B4-90B9-7C700206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724E14-CF76-416B-B6B5-F5E70E3B9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E0FEFD-0AC8-456F-9143-58759F454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287EEF-8A6F-41F8-AC57-30E86A99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39C8B3-DBE1-4FFE-BA32-9E17D537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AE4311-A88B-4A16-8082-96762F37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214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D1D3921-3364-4235-B60A-C9CDF741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79BCEE-586B-43C3-BB89-AEA711437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9D0F54-39BA-48AC-BB8A-85BD63FB5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43ED4-4FC4-45C6-9802-38DA8448F1B5}" type="datetimeFigureOut">
              <a:rPr lang="es-EC" smtClean="0"/>
              <a:t>2/6/2021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C3A3CA-96EB-423D-91DD-5DF555C1E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6E3EE7-2CA1-4A8E-A643-A5488F257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CE93F-F9F5-49A5-9D5C-5C3BDFC18A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237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DF8F18-F0F4-4EAF-AE33-24C5FBA2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08" t="31884" r="26911" b="16569"/>
          <a:stretch/>
        </p:blipFill>
        <p:spPr>
          <a:xfrm>
            <a:off x="2875723" y="1126435"/>
            <a:ext cx="5817704" cy="502075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8A4044-7F81-4837-96B8-356ABEC38DFB}"/>
              </a:ext>
            </a:extLst>
          </p:cNvPr>
          <p:cNvSpPr txBox="1"/>
          <p:nvPr/>
        </p:nvSpPr>
        <p:spPr>
          <a:xfrm>
            <a:off x="2478157" y="291548"/>
            <a:ext cx="637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ESTAS SON LAS MAÑANITAS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812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EF2B7D3-3145-44EA-918E-3591C997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0" t="47810" r="249" b="19595"/>
          <a:stretch/>
        </p:blipFill>
        <p:spPr>
          <a:xfrm>
            <a:off x="5506412" y="373158"/>
            <a:ext cx="4709322" cy="130408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71FF272-046D-4708-A725-509F4214A264}"/>
              </a:ext>
            </a:extLst>
          </p:cNvPr>
          <p:cNvSpPr/>
          <p:nvPr/>
        </p:nvSpPr>
        <p:spPr>
          <a:xfrm>
            <a:off x="262293" y="499042"/>
            <a:ext cx="3489020" cy="1178200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MARTES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104782-09DA-44EB-B2A6-CB0F263D78D1}"/>
              </a:ext>
            </a:extLst>
          </p:cNvPr>
          <p:cNvSpPr txBox="1"/>
          <p:nvPr/>
        </p:nvSpPr>
        <p:spPr>
          <a:xfrm>
            <a:off x="3649850" y="424353"/>
            <a:ext cx="1861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endParaRPr lang="es-EC" sz="9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746382-71CC-400E-9185-D005716D97D8}"/>
              </a:ext>
            </a:extLst>
          </p:cNvPr>
          <p:cNvSpPr txBox="1"/>
          <p:nvPr/>
        </p:nvSpPr>
        <p:spPr>
          <a:xfrm>
            <a:off x="5112326" y="789190"/>
            <a:ext cx="983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/>
              <a:t>DE</a:t>
            </a:r>
            <a:endParaRPr lang="en-US" sz="48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85BAA7-BE38-419F-868F-98F31B31A096}"/>
              </a:ext>
            </a:extLst>
          </p:cNvPr>
          <p:cNvSpPr txBox="1"/>
          <p:nvPr/>
        </p:nvSpPr>
        <p:spPr>
          <a:xfrm>
            <a:off x="9688390" y="846245"/>
            <a:ext cx="2503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/>
              <a:t>DE 2021</a:t>
            </a:r>
            <a:endParaRPr lang="en-US" sz="4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E1F6010-8A7E-4743-A059-70777890BD5C}"/>
              </a:ext>
            </a:extLst>
          </p:cNvPr>
          <p:cNvSpPr txBox="1"/>
          <p:nvPr/>
        </p:nvSpPr>
        <p:spPr>
          <a:xfrm>
            <a:off x="441852" y="5422479"/>
            <a:ext cx="467047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EXPERIENCIA DE APRENDIZAJE </a:t>
            </a:r>
            <a:r>
              <a:rPr lang="es-MX" dirty="0" err="1"/>
              <a:t>N°</a:t>
            </a:r>
            <a:r>
              <a:rPr lang="es-MX" dirty="0"/>
              <a:t> 39</a:t>
            </a:r>
          </a:p>
          <a:p>
            <a:r>
              <a:rPr lang="es-MX" dirty="0">
                <a:solidFill>
                  <a:srgbClr val="FF0066"/>
                </a:solidFill>
              </a:rPr>
              <a:t>AYUDO A ORGANIZAR MI FIESTA</a:t>
            </a:r>
            <a:endParaRPr lang="es-EC" dirty="0">
              <a:solidFill>
                <a:srgbClr val="FF0066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CCCAED2-F08D-43AA-993C-E784F387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33" y="2833841"/>
            <a:ext cx="4043301" cy="203771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9294F5B-D3D9-4E80-A70D-5F7F94066EC3}"/>
              </a:ext>
            </a:extLst>
          </p:cNvPr>
          <p:cNvSpPr txBox="1"/>
          <p:nvPr/>
        </p:nvSpPr>
        <p:spPr>
          <a:xfrm>
            <a:off x="5976669" y="5083944"/>
            <a:ext cx="45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¿CÓMO AMANECIÓ EL CLIMA HOY?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9DDF086-840C-45EF-B2E3-2E17656B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93" y="2042080"/>
            <a:ext cx="5244119" cy="296900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5E55006-69BD-4416-BF54-AA1B2EE3F6CB}"/>
              </a:ext>
            </a:extLst>
          </p:cNvPr>
          <p:cNvSpPr txBox="1"/>
          <p:nvPr/>
        </p:nvSpPr>
        <p:spPr>
          <a:xfrm>
            <a:off x="649357" y="5083944"/>
            <a:ext cx="48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FELICIDADES A TODOS LOS NIÑOS Y NIÑAS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8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690D96-C63D-4BC6-B7F1-BF3619C99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9749" r="18587" b="17279"/>
          <a:stretch/>
        </p:blipFill>
        <p:spPr>
          <a:xfrm>
            <a:off x="1125854" y="622854"/>
            <a:ext cx="9940291" cy="52478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7CD57B-15BB-4441-A060-78606104717C}"/>
              </a:ext>
            </a:extLst>
          </p:cNvPr>
          <p:cNvSpPr txBox="1"/>
          <p:nvPr/>
        </p:nvSpPr>
        <p:spPr>
          <a:xfrm>
            <a:off x="1431235" y="6188765"/>
            <a:ext cx="956806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PALABRAS DE FELICITACIÓN PARA TODOS LOS NIÑOS Y NIÑAS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7309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5-31 at 13.37.26">
            <a:hlinkClick r:id="" action="ppaction://media"/>
            <a:extLst>
              <a:ext uri="{FF2B5EF4-FFF2-40B4-BE49-F238E27FC236}">
                <a16:creationId xmlns:a16="http://schemas.microsoft.com/office/drawing/2014/main" id="{DF9BD580-18AD-4FB8-B3AB-FA72DCEC52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356" y="468575"/>
            <a:ext cx="6944139" cy="5708388"/>
          </a:xfrm>
        </p:spPr>
      </p:pic>
    </p:spTree>
    <p:extLst>
      <p:ext uri="{BB962C8B-B14F-4D97-AF65-F5344CB8AC3E}">
        <p14:creationId xmlns:p14="http://schemas.microsoft.com/office/powerpoint/2010/main" val="148575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9AE37C-03D9-4C59-8BFB-E7C6027A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41" y="2556523"/>
            <a:ext cx="8589447" cy="483156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A38B6D4-D51E-45D1-9EF4-6D465BBF62EA}"/>
              </a:ext>
            </a:extLst>
          </p:cNvPr>
          <p:cNvSpPr/>
          <p:nvPr/>
        </p:nvSpPr>
        <p:spPr>
          <a:xfrm>
            <a:off x="604643" y="913248"/>
            <a:ext cx="97370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TÍTERES A CARGO DE LAS PROFES</a:t>
            </a:r>
          </a:p>
          <a:p>
            <a:pPr algn="ctr"/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PAULA Y MARITZA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794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A0ED87-198C-4CF6-A104-E9942D06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13" y="1843684"/>
            <a:ext cx="8088923" cy="455002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F356398-4D30-4FD5-ABB6-2BB99A8B7A9F}"/>
              </a:ext>
            </a:extLst>
          </p:cNvPr>
          <p:cNvSpPr/>
          <p:nvPr/>
        </p:nvSpPr>
        <p:spPr>
          <a:xfrm>
            <a:off x="878637" y="520245"/>
            <a:ext cx="89396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ENTREGA DEL REGALO SORPRESA POR PARTE DE SUS PADRES.</a:t>
            </a:r>
          </a:p>
        </p:txBody>
      </p:sp>
    </p:spTree>
    <p:extLst>
      <p:ext uri="{BB962C8B-B14F-4D97-AF65-F5344CB8AC3E}">
        <p14:creationId xmlns:p14="http://schemas.microsoft.com/office/powerpoint/2010/main" val="1264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29DDE3-B804-4FD9-B3B4-DAA89FB52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52" y="800639"/>
            <a:ext cx="3383353" cy="45169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59C5A00-1EBF-4A7E-9542-13E248EE07D2}"/>
              </a:ext>
            </a:extLst>
          </p:cNvPr>
          <p:cNvSpPr/>
          <p:nvPr/>
        </p:nvSpPr>
        <p:spPr>
          <a:xfrm>
            <a:off x="5604112" y="1310813"/>
            <a:ext cx="599311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SÚPER </a:t>
            </a:r>
          </a:p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DESAYUNO VIRTUAL</a:t>
            </a:r>
          </a:p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DISFRÚTENLO</a:t>
            </a:r>
          </a:p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NIÑOS Y NIÑAS</a:t>
            </a:r>
          </a:p>
        </p:txBody>
      </p:sp>
    </p:spTree>
    <p:extLst>
      <p:ext uri="{BB962C8B-B14F-4D97-AF65-F5344CB8AC3E}">
        <p14:creationId xmlns:p14="http://schemas.microsoft.com/office/powerpoint/2010/main" val="188945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47CC11-8CEE-448C-A9BD-5E4E446D8BC2}"/>
              </a:ext>
            </a:extLst>
          </p:cNvPr>
          <p:cNvSpPr txBox="1"/>
          <p:nvPr/>
        </p:nvSpPr>
        <p:spPr>
          <a:xfrm>
            <a:off x="1392702" y="295422"/>
            <a:ext cx="934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Actividad de hoy: Tomarse una fotografías por el día del niño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E38280-40B9-429B-850F-B0456394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716" y="689372"/>
            <a:ext cx="4056800" cy="396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5CE104-0E37-4A60-953C-74C58620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175" y="3429000"/>
            <a:ext cx="5340332" cy="28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683A8B-0763-4E26-A641-EF2A41D23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3" t="54882" r="19239" b="17279"/>
          <a:stretch/>
        </p:blipFill>
        <p:spPr>
          <a:xfrm>
            <a:off x="967408" y="1767004"/>
            <a:ext cx="10495722" cy="311625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5DB535B-5819-4B09-B067-9B43E343D35F}"/>
              </a:ext>
            </a:extLst>
          </p:cNvPr>
          <p:cNvSpPr/>
          <p:nvPr/>
        </p:nvSpPr>
        <p:spPr>
          <a:xfrm>
            <a:off x="1858901" y="860239"/>
            <a:ext cx="7254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CANCIÓN DE DESPEDIDA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918CB8-0F80-4ADD-B687-470FE144E543}"/>
              </a:ext>
            </a:extLst>
          </p:cNvPr>
          <p:cNvSpPr txBox="1"/>
          <p:nvPr/>
        </p:nvSpPr>
        <p:spPr>
          <a:xfrm>
            <a:off x="1709530" y="52487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https://www.youtube.com/watch?v=TfPVnZAFn7M</a:t>
            </a:r>
          </a:p>
        </p:txBody>
      </p:sp>
    </p:spTree>
    <p:extLst>
      <p:ext uri="{BB962C8B-B14F-4D97-AF65-F5344CB8AC3E}">
        <p14:creationId xmlns:p14="http://schemas.microsoft.com/office/powerpoint/2010/main" val="2634952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97</Words>
  <Application>Microsoft Office PowerPoint</Application>
  <PresentationFormat>Panorámica</PresentationFormat>
  <Paragraphs>20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30</cp:revision>
  <dcterms:created xsi:type="dcterms:W3CDTF">2021-05-28T00:26:34Z</dcterms:created>
  <dcterms:modified xsi:type="dcterms:W3CDTF">2021-06-03T01:34:24Z</dcterms:modified>
</cp:coreProperties>
</file>